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65" r:id="rId4"/>
    <p:sldId id="258" r:id="rId5"/>
    <p:sldId id="264" r:id="rId6"/>
    <p:sldId id="266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7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19454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446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09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0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83822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56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692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60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533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5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902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AA576547-62DA-4E16-8068-1C383D8EE6B5}" type="datetimeFigureOut">
              <a:rPr lang="en-US" smtClean="0"/>
              <a:t>7/10/2024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55BC27E-9A0A-4637-8C49-445B5B37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497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A79D6-579E-40DB-A1CC-4A963FD5EC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Progress report</a:t>
            </a:r>
            <a:br>
              <a:rPr lang="en-US" dirty="0"/>
            </a:br>
            <a:r>
              <a:rPr lang="en-US" dirty="0"/>
              <a:t>Solar telescope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CF6003-C747-4AFA-BEAE-5FD550DF81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July 10, 2024</a:t>
            </a:r>
          </a:p>
          <a:p>
            <a:r>
              <a:rPr lang="en-US" dirty="0"/>
              <a:t>Hina Suzuki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04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03AA0-C07B-4FC3-9F6B-098CE2C18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PCB board design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1022128-DFCF-4E06-9FD2-C70A4DF490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63" y="1959457"/>
            <a:ext cx="8594725" cy="4090024"/>
          </a:xfrm>
        </p:spPr>
      </p:pic>
    </p:spTree>
    <p:extLst>
      <p:ext uri="{BB962C8B-B14F-4D97-AF65-F5344CB8AC3E}">
        <p14:creationId xmlns:p14="http://schemas.microsoft.com/office/powerpoint/2010/main" val="1701220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2ADE4-9686-4CE1-B117-6BB98FDE4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for this summer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0C3AC-E6DF-4E1B-A574-2210F492F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Order PCB board ( - 7/12 ) </a:t>
            </a:r>
          </a:p>
          <a:p>
            <a:r>
              <a:rPr lang="en-US" dirty="0"/>
              <a:t>Test parts functions on breadboard ( - 7/18 )</a:t>
            </a:r>
          </a:p>
          <a:p>
            <a:r>
              <a:rPr lang="en-US" dirty="0"/>
              <a:t>Order mechanical team to mounting system ( - 7/26 )</a:t>
            </a:r>
          </a:p>
          <a:p>
            <a:r>
              <a:rPr lang="en-US" dirty="0"/>
              <a:t>Boards arrival ( - 7/26 )</a:t>
            </a:r>
          </a:p>
          <a:p>
            <a:r>
              <a:rPr lang="en-US" dirty="0"/>
              <a:t>Assembling (- 7/31)</a:t>
            </a:r>
          </a:p>
          <a:p>
            <a:r>
              <a:rPr lang="en-US" dirty="0"/>
              <a:t>Installation &amp; testing ( - 8/9 )</a:t>
            </a:r>
          </a:p>
          <a:p>
            <a:endParaRPr lang="en-US" dirty="0"/>
          </a:p>
        </p:txBody>
      </p:sp>
      <p:pic>
        <p:nvPicPr>
          <p:cNvPr id="4" name="Video_1">
            <a:hlinkClick r:id="" action="ppaction://media"/>
            <a:extLst>
              <a:ext uri="{FF2B5EF4-FFF2-40B4-BE49-F238E27FC236}">
                <a16:creationId xmlns:a16="http://schemas.microsoft.com/office/drawing/2014/main" id="{F28D116C-CB61-424B-90B6-687039C8F7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79467" y="1891579"/>
            <a:ext cx="2601016" cy="461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89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4CE89-2117-43EF-9A54-BDB312A76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E9AE2-44EE-4DF1-9D95-25E8F8625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1. Implementation of Solar finder </a:t>
            </a:r>
          </a:p>
          <a:p>
            <a:pPr lvl="1"/>
            <a:r>
              <a:rPr lang="en-US" sz="1800" dirty="0"/>
              <a:t>No solar finder is implemented to the solar telescope located outside of the visitor center.</a:t>
            </a:r>
          </a:p>
          <a:p>
            <a:pPr lvl="1"/>
            <a:r>
              <a:rPr lang="en-US" sz="1800" dirty="0"/>
              <a:t>When visitors align the solar telescope to the Sun, it require visitor to </a:t>
            </a:r>
            <a:r>
              <a:rPr lang="en-US" sz="1800" dirty="0">
                <a:solidFill>
                  <a:srgbClr val="C00000"/>
                </a:solidFill>
              </a:rPr>
              <a:t>look up the Sun directly</a:t>
            </a:r>
            <a:r>
              <a:rPr lang="en-US" sz="1800" dirty="0"/>
              <a:t> and point telescope to it. </a:t>
            </a:r>
          </a:p>
          <a:p>
            <a:pPr lvl="1"/>
            <a:r>
              <a:rPr lang="en-US" sz="1800" dirty="0"/>
              <a:t>Solar finder is needed to point the Sun more accurately without damaging users eyes. </a:t>
            </a:r>
          </a:p>
          <a:p>
            <a:pPr lvl="1"/>
            <a:endParaRPr lang="en-US" sz="1800" dirty="0"/>
          </a:p>
          <a:p>
            <a:r>
              <a:rPr lang="en-US" sz="2400" b="1" dirty="0"/>
              <a:t>2. Improvement on Indicator </a:t>
            </a:r>
          </a:p>
          <a:p>
            <a:pPr lvl="1"/>
            <a:r>
              <a:rPr lang="en-US" sz="1800" dirty="0"/>
              <a:t>3V voltmeter was implemented as a indicator, however it does </a:t>
            </a:r>
            <a:r>
              <a:rPr lang="en-US" sz="1800" dirty="0">
                <a:solidFill>
                  <a:srgbClr val="C00000"/>
                </a:solidFill>
              </a:rPr>
              <a:t>not clearly show</a:t>
            </a:r>
            <a:r>
              <a:rPr lang="en-US" sz="1800" dirty="0"/>
              <a:t>  difference on radio emission from the Sun and from ground/cold sky. </a:t>
            </a:r>
          </a:p>
          <a:p>
            <a:pPr lvl="1"/>
            <a:r>
              <a:rPr lang="en-US" sz="1800" dirty="0"/>
              <a:t>We aim to improve indicator (e.g. speaker) to make this more apparent and attractive.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31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836BCF-E962-426F-AC06-1644052AB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Solar Finder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6692C1-7421-4256-924B-BAFCE2614D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038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63682-C6DA-4C6B-904B-E3F44EB2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Solar finder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DF04D-C841-4A46-AC61-081840511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785" y="1860331"/>
            <a:ext cx="8595360" cy="4351337"/>
          </a:xfrm>
        </p:spPr>
        <p:txBody>
          <a:bodyPr/>
          <a:lstStyle/>
          <a:p>
            <a:r>
              <a:rPr lang="en-US" strike="sngStrike" dirty="0"/>
              <a:t>Print prototype </a:t>
            </a:r>
          </a:p>
          <a:p>
            <a:r>
              <a:rPr lang="en-US" strike="sngStrike" dirty="0"/>
              <a:t>Test functionality </a:t>
            </a:r>
          </a:p>
          <a:p>
            <a:r>
              <a:rPr lang="en-US" dirty="0"/>
              <a:t>Measurement of telescope mounting position</a:t>
            </a:r>
          </a:p>
          <a:p>
            <a:r>
              <a:rPr lang="en-US" dirty="0"/>
              <a:t>3D model mounting attachment</a:t>
            </a:r>
          </a:p>
          <a:p>
            <a:r>
              <a:rPr lang="en-US" dirty="0"/>
              <a:t>Installation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5BBFA9-A6BC-46B4-B259-D65C4520D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132" y="1691322"/>
            <a:ext cx="4187743" cy="32669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019E87-F874-442C-8575-81FF437B0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412" y="4248807"/>
            <a:ext cx="2836107" cy="24042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E252D1-D6B6-4AB5-BB9A-85080D452E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96" y="4253538"/>
            <a:ext cx="3205653" cy="240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11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2ADE4-9686-4CE1-B117-6BB98FDE4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for this summer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0C3AC-E6DF-4E1B-A574-2210F492F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Measurement of telescope mounting position ( - 7/19 )</a:t>
            </a:r>
          </a:p>
          <a:p>
            <a:r>
              <a:rPr lang="en-US" dirty="0"/>
              <a:t>Check durability of the material we have (- 7/19 )</a:t>
            </a:r>
          </a:p>
          <a:p>
            <a:r>
              <a:rPr lang="en-US" dirty="0"/>
              <a:t>3D model mounting attachment (- 7/26)</a:t>
            </a:r>
          </a:p>
          <a:p>
            <a:r>
              <a:rPr lang="en-US" dirty="0"/>
              <a:t>Installation &amp; demo ( - 8/9 )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59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912EEB4-4FD0-4921-8780-3AA29DA01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Indicator Improvement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53140A-36D6-4959-B1CA-69636DBA7F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5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35D5C-4C5F-4D02-B878-CFE9B4A0F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Indicator, LED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1CCC61-0718-4E36-A94C-DC1CA494A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20" y="2588469"/>
            <a:ext cx="2825895" cy="231151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3ED051-FD23-442A-910A-3E5245DE6183}"/>
              </a:ext>
            </a:extLst>
          </p:cNvPr>
          <p:cNvSpPr txBox="1"/>
          <p:nvPr/>
        </p:nvSpPr>
        <p:spPr>
          <a:xfrm>
            <a:off x="4494362" y="2027208"/>
            <a:ext cx="583145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/>
              <a:t>Electric Schematic 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/>
              <a:t>PCB design with mounting dimension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trike="sngStrike" dirty="0"/>
              <a:t>Order parts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Order board ( This week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( 2 weeks ) </a:t>
            </a:r>
            <a:br>
              <a:rPr lang="en-US" dirty="0"/>
            </a:br>
            <a:r>
              <a:rPr lang="en-US" dirty="0"/>
              <a:t>test parts functions on breadboard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Board and </a:t>
            </a:r>
            <a:r>
              <a:rPr lang="en-US" strike="sngStrike" dirty="0"/>
              <a:t>parts arrival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Assembling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 behavior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Adjustment and installation </a:t>
            </a:r>
          </a:p>
        </p:txBody>
      </p:sp>
    </p:spTree>
    <p:extLst>
      <p:ext uri="{BB962C8B-B14F-4D97-AF65-F5344CB8AC3E}">
        <p14:creationId xmlns:p14="http://schemas.microsoft.com/office/powerpoint/2010/main" val="1769971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E1319-34AF-4DF1-BF68-F4F680190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68563"/>
            <a:ext cx="9692640" cy="1325562"/>
          </a:xfrm>
        </p:spPr>
        <p:txBody>
          <a:bodyPr/>
          <a:lstStyle/>
          <a:p>
            <a:r>
              <a:rPr lang="en-US" dirty="0"/>
              <a:t>LED design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51C12D-DCC4-4686-9F88-A38DEF6CAE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7" t="10095" r="34258" b="71631"/>
          <a:stretch/>
        </p:blipFill>
        <p:spPr>
          <a:xfrm>
            <a:off x="518966" y="2442094"/>
            <a:ext cx="8554988" cy="18265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D379A5-44D6-455B-AC2A-F8986E9774A9}"/>
              </a:ext>
            </a:extLst>
          </p:cNvPr>
          <p:cNvSpPr txBox="1"/>
          <p:nvPr/>
        </p:nvSpPr>
        <p:spPr>
          <a:xfrm>
            <a:off x="422694" y="4528868"/>
            <a:ext cx="74445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resistor values for voltage divider for inverting input pin </a:t>
            </a:r>
          </a:p>
          <a:p>
            <a:r>
              <a:rPr lang="en-US" dirty="0"/>
              <a:t>-&gt; liner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top resisters the bigger value </a:t>
            </a:r>
          </a:p>
          <a:p>
            <a:r>
              <a:rPr lang="en-US" dirty="0"/>
              <a:t>-&gt; log, non liner response 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EB56819-0697-450B-8608-1F73B558D5C3}"/>
              </a:ext>
            </a:extLst>
          </p:cNvPr>
          <p:cNvSpPr/>
          <p:nvPr/>
        </p:nvSpPr>
        <p:spPr>
          <a:xfrm rot="8336650">
            <a:off x="4807270" y="2355010"/>
            <a:ext cx="1017917" cy="4140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DADFF4-0E6E-4693-BBB2-BE5096FA8F9A}"/>
              </a:ext>
            </a:extLst>
          </p:cNvPr>
          <p:cNvSpPr/>
          <p:nvPr/>
        </p:nvSpPr>
        <p:spPr>
          <a:xfrm>
            <a:off x="6450895" y="5059997"/>
            <a:ext cx="4280366" cy="1338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Parts (LED &amp; Op amp) are  ordered</a:t>
            </a:r>
          </a:p>
          <a:p>
            <a:pPr algn="ctr"/>
            <a:r>
              <a:rPr lang="en-US" dirty="0"/>
              <a:t> by Remy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C805E4-F460-4C7F-8DF4-19DC05D1B77B}"/>
              </a:ext>
            </a:extLst>
          </p:cNvPr>
          <p:cNvSpPr/>
          <p:nvPr/>
        </p:nvSpPr>
        <p:spPr>
          <a:xfrm rot="20507925">
            <a:off x="5677321" y="5171166"/>
            <a:ext cx="2428331" cy="464568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Arrived !</a:t>
            </a:r>
          </a:p>
        </p:txBody>
      </p:sp>
    </p:spTree>
    <p:extLst>
      <p:ext uri="{BB962C8B-B14F-4D97-AF65-F5344CB8AC3E}">
        <p14:creationId xmlns:p14="http://schemas.microsoft.com/office/powerpoint/2010/main" val="1055355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03AA0-C07B-4FC3-9F6B-098CE2C18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PCB board design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1C43CD-DBBA-43FE-BADF-25025FF564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63" y="2150045"/>
            <a:ext cx="8594725" cy="3708847"/>
          </a:xfrm>
        </p:spPr>
      </p:pic>
    </p:spTree>
    <p:extLst>
      <p:ext uri="{BB962C8B-B14F-4D97-AF65-F5344CB8AC3E}">
        <p14:creationId xmlns:p14="http://schemas.microsoft.com/office/powerpoint/2010/main" val="4140111164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1460</TotalTime>
  <Words>304</Words>
  <Application>Microsoft Office PowerPoint</Application>
  <PresentationFormat>Widescreen</PresentationFormat>
  <Paragraphs>55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Schoolbook</vt:lpstr>
      <vt:lpstr>Wingdings 2</vt:lpstr>
      <vt:lpstr>View</vt:lpstr>
      <vt:lpstr>Progress report Solar telescope</vt:lpstr>
      <vt:lpstr>Project goals review</vt:lpstr>
      <vt:lpstr>Solar Finder</vt:lpstr>
      <vt:lpstr>Progress Solar finder</vt:lpstr>
      <vt:lpstr>Future work for this summer</vt:lpstr>
      <vt:lpstr>Indicator Improvement</vt:lpstr>
      <vt:lpstr>Progress Indicator, LED</vt:lpstr>
      <vt:lpstr>LED design</vt:lpstr>
      <vt:lpstr>PCB board design</vt:lpstr>
      <vt:lpstr>PCB board design</vt:lpstr>
      <vt:lpstr>Future work for this summer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 Solar telescope</dc:title>
  <dc:creator>Hina Suzuki</dc:creator>
  <cp:lastModifiedBy>Hina Suzuki</cp:lastModifiedBy>
  <cp:revision>69</cp:revision>
  <dcterms:created xsi:type="dcterms:W3CDTF">2024-07-03T21:31:48Z</dcterms:created>
  <dcterms:modified xsi:type="dcterms:W3CDTF">2024-07-10T20:58:19Z</dcterms:modified>
</cp:coreProperties>
</file>

<file path=docProps/thumbnail.jpeg>
</file>